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19" autoAdjust="0"/>
    <p:restoredTop sz="94660"/>
  </p:normalViewPr>
  <p:slideViewPr>
    <p:cSldViewPr snapToGrid="0">
      <p:cViewPr varScale="1">
        <p:scale>
          <a:sx n="58" d="100"/>
          <a:sy n="58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0-03-10T06:58:17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596">
    <iact:property name="dataType"/>
    <iact:actionData xml:id="d0">
      <inkml:trace xmlns:inkml="http://www.w3.org/2003/InkML" xml:id="stk0" contextRef="#ctx0" brushRef="#br0">5251 4389 0,'-127'0'6,"-51"-25"2,1 25-1,-26 0 5,50 0-2,1 0-2,25 0 2,-25 0 0,51 0 1,25 25-1,-26 0 1,26-25-3,51 26 2,-26-26 2,26 0 0,25 25-5,-26 0 15,1-25-12,25 26-2,-26-26 2,1 51 3,-26 50-6,-25 1 7,26-1-3,24 0-5,1-50 4,-1 25 0,1-76 0,25 26 0,-25-1 0,25 0 10,0 1 1,0-1-11,50 0 0,27 26 2,49 0-2,1-26 1,0 51-4,-26-50 3,26-1 0,0-25 2,-25 26 0,24-1-3,27-25-2,50 0 7,0 0-4,76-51 1,-76 0-5,25-25 4,0 0 5,1-51-10,-27 77 5,-24-26 4,-51-1-8,0 27 4,-51-1 0,25 26 1,-50-26-1,-26 26 10,1 25-10,-1-26 0,1 26 0,-1-25 14,-25-1-15,0-24 8,0-1-6,-25 0 3,-52-25-8,1 0 4,26-25 0,-1 50 0,-25 0 1,25 0-2,0 26 5,-25-51-8,0 51 4,-25-1 5,-52 1-9,-50 25 6,51-26-4,-25 26 2,24 0 4,52 0-8,-26 0 8,51 0-8,-51 0 4,51 0 1,25 0-2,1 0 4,-1 26-5,0-26 4,0 25-4,1 1 2,24-1 4,1 26-8,-26-26 4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0-03-10T06:58:17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2238">
    <iact:property name="dataType"/>
    <iact:actionData xml:id="d0">
      <inkml:trace xmlns:inkml="http://www.w3.org/2003/InkML" xml:id="stk0" contextRef="#ctx0" brushRef="#br0">2130 11086 0,'0'50'121,"0"27"-109,76 24-6,-50-50 5,25-1-1,-26 1 0,0-51 0,1 26 3,100-26-5,154-51 1,-1-25 1,-26-26 4,26 26-8,-50-51 5,-77 51-2,25-25 2,-50 50 2,0 26-3,-51-1-3,26-24 3,-52 24 3,1 1-2,-26 25-5,1 0 14,-1 0-10,1 0 30,-26-26-9</inkml:trace>
    </iact:actionData>
  </iact:action>
  <iact:action type="add" startTime="91850">
    <iact:property name="dataType"/>
    <iact:actionData xml:id="d1">
      <inkml:trace xmlns:inkml="http://www.w3.org/2003/InkML" xml:id="stk1" contextRef="#ctx0" brushRef="#br0">1902 12100 0,'0'51'90,"51"51"-81,25 24 0,0-50 1,-51 1 0,1-27 1,-1-24-2,0-1 1,-25 0 0,26-25 11,-1 26-11,51-26 0,127 0 0,0-76 2,76-51-4,-50 51 2,-52-26 4,1 26-4,-77 51-4,26-26 4,-76 26 0,-1-1 7,1 1-13,-25 25 6,-1-25 0,0 25 11,1 0 22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0-03-10T06:58:17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696">
    <iact:property name="dataType"/>
    <iact:actionData xml:id="d0">
      <inkml:trace xmlns:inkml="http://www.w3.org/2003/InkML" xml:id="stk0" contextRef="#ctx0" brushRef="#br0">11085 5531 0,'0'-26'25,"-25"26"-12,0 0 7,-77-25-9,-50 25 3,0-51-9,-26 26 6,77-1 2,-77 26-7,77-25 4,-26 25 1,51 0-1,-26-51 0,1 51 3,-1 0-6,26 0 3,-25 0 0,25 0 0,25 0 3,-25 0-2,0 0-5,25 26 5,-25-26 2,-26 25-3,26 0-3,-51 1 3,26-1 0,-26 0 0,26 1 3,-26 25-5,51-1 1,-26-24 1,26 24 4,0-24-8,-26 24 5,52 27-1,-1-1 3,-51 0-2,52 25-5,-26-25 4,50 51 0,-50-51 0,25 51 0,26 0 1,-26-51 1,51 25-5,-50 1 4,50-26-2,-26 0 2,26-25 2,0 0-6,0-26 3,0 0 4,0 1-8,0-1 4,0 0 0,26 77 4,24-1-4,1 26-3,0 0 7,25-26-8,-25-24 4,-1-1 0,52 0 0,-26-51 0,0 26 0,-25-51 274,152 0-276,203 0 3,0 76-2,-51-25 1,-26 25 0,27 0 3,-52 0-5,77-25 2,-26-26 0,0 26 0,-51-51 3,1 0-5,-1 0 1,-50-26 2,-26 1 2,-25 0-3,-25-26-3,-77 26 3,1-26 3,-26 26-6,0-52 6,-25 52-5,-1-26 1,26 1 5,-50-1-8,25 0 4,-26 0 1,0-25-2,26-51 1,-26 1 4,-25-27-7,0 1 3,0 25 0,-25-25 3,-76 25-6,-26-25 3,-51 51 0,-25-51 0,0 50 0,-25 26 1,50-26-1,1 26-1,-52 0 1,103 26 4,-27-27-3,27 27-1,24 24-4,1-24 9,24 24-10,-24 1 6,50 0-2,1-1 1,-1 1 5,0 25-10,0-26 6,26 26-1,0-25 0,-1 0 10,1 25 0,-1 0-10,1-26 0,0 26 10,-1-25-10,26 0 41</inkml:trace>
    </iact:actionData>
  </iact:action>
  <iact:action type="add" startTime="12427">
    <iact:property name="dataType"/>
    <iact:actionData xml:id="d1">
      <inkml:trace xmlns:inkml="http://www.w3.org/2003/InkML" xml:id="stk1" contextRef="#ctx0" brushRef="#br0">20751 5632 0,'-26'-25'11,"-24"25"0,-230-26-2,-354-24-2,127 50 6,0 0-2,50 0-1,51 0-1,51 0 1,50 50 0,1 1-1,76 0 3,25-1-2,25 27-3,51-27 4,0 1-2,26 25 2,25-25 2,0 25-3,-26 76-3,-50-25 6,51 101-6,-52-50 7,77-1-8,0-50 4,0 0 5,25-51-6,26 26-2,0-1 2,-26 26 5,51-26-8,0 102 5,101 26-1,1-1 0,101-51 3,101-24-6,77 24 3,126-101 3,0 26-6,153-26 3,-127-76 4,405 0-7,-405 0 5,25 0-4,-50-102 4,-77-24-1,-25-1-2,-76 25-1,-77 26 5,-75-51-6,-51 77 4,0 24-2,-77 1 2,1 0-2,-26-1 1,-25 1 1,51 25 260,101 0-260,711-152-1,-356 101 0,-50 25 1,-51 26 1,-51-50-5,-25 50 3,-77 0 3,-50 0-6,-51 0 3,-50 0 5,25 0-9,-51 0 7,-25 0-6,-26 0 3,0 0 3,1 0-6,-1 0 24,-25-26-18,0 1 24,0 0-5,0-1-20,0 1-3,0 0 8,0-1 3,0 1 115,-25 25-108,25-26-4,0-50-16,-26-50 4,-100-103-2,49 26 5,-75-25-3,25 76-5,-25 25 8,-25-25-8,-102 25 7,25 51-2,-51 0-2,-126 0-2,25 76 3,-50-51 0,50 51 0,0 0 0,101 25 1,52 1-1,-1-26 3,127 50-6,26-50 3,50 26 0,0-26 0,26 0 232,-51 0-228,-203-51-8,-127-25 4,76 0 0,127 0 1,-25 25 2,101 0-6,26 26 7,-1 0-5,51-1-2,1 26 6,-1-51-6,25 51 3,1 0 23,0 0-15,-1 0 22,1 0 1</inkml:trace>
    </iact:actionData>
  </iact:action>
  <iact:action type="add" startTime="24651">
    <iact:property name="dataType"/>
    <iact:actionData xml:id="d2">
      <inkml:trace xmlns:inkml="http://www.w3.org/2003/InkML" xml:id="stk2" contextRef="#ctx0" brushRef="#br0">12049 12557 0,'-25'0'3,"-26"0"34,26 0-28,-178 0 1,-76 76 2,25 0-5,77-25 4,24-26-1,52 26 0,25-26 3,0 1-3,50-26-3,1 25 6,0-25-2,-1 25-5,26 1 14,0-1-10,0 51 3,51 26-6,50 75 4,52 26-1,-27-25 0,77-26 0,-25-25 0,50 0 0,-25-51 0,-25-26 3,-1 1-6,26-25 6,0-26-5,0 0 2,-25 0 0,-1-77-1,-24 1 2,-1-25-1,-51-26 0,1-101 0,-77 25 4,26-102-8,-51 1 4,-51-26 0,-76 51 3,26 76-6,-51 0 4,-26 77-1,0-27 4,-50 77-8,-51 0 5,76 76-2,-101 0 1,101 0 0,-51 0 0,77 76 3,-26-25-5,25 0 1,51 25 1,0-51 1,51 26-1,25-26 0,1-25 0,24 26 4,1-1-8,0-25 5,-1 25 2,26 1 13,-25-26 5,25 25-21,-25 1 2,25-1-4,-51 26 6,25-1-8,1 1 4,0 0 0,-26-26 1,51 1-1,-25-1 0,25 0 0,-26-25 0,26 26 10,-25-26 84,25 25-86,0 26-9,0 152 1,0 152 4,25-102-8,1-50 5,-1-25-1,51 0 3,0-52-7,-25 27 5,152-1-1,-26 0 0,52-51 0,-26-25 5,-26 1-4,26-52-3,-76-25-1,25 0 3,0 0 3,-25 0-6,-51 0 3,51-25 0,-51-1 0,-25 1 1,25-1-2,-50 26 1,24-25 0,-24 25 0,-1-25 1,-25-1-1,25-24 0,1-26 0,-1-77 3,1 27-2,-26 24-5,25 1 7,-25 75-3,0-24-3,25 24 3,-25-25 0,0 26 10,0 0-7,0-1 15,-25 26-18,0 0 0,-1 0 0,1-25 0,-26 0 0,26 25 4,-1-26-7,1 1 3,0 25-1,25-26 2,0 1-1,-26 25 0,26-25 3</inkml:trace>
    </iact:actionData>
  </iact:action>
  <iact:action type="add" startTime="27272">
    <iact:property name="dataType"/>
    <iact:actionData xml:id="d3">
      <inkml:trace xmlns:inkml="http://www.w3.org/2003/InkML" xml:id="stk3" contextRef="#ctx0" brushRef="#br0">14434 14079 0,'279'152'6,"25"-76"2,-25 0 2,26-25-3,-1-26 3,-50-25-2,-76 0 2,-26 0 0,-51 0 0,1-50 0,-26-1 3,-25 0-5,25-76 6,-26-50-5,1-26-1,-51 25 1,0 26 1,0 51 0,-101-52 0,-1 77 1,-75-25-2,-1-26 5,-25 76-8,-25-25 5,50 0-1,-25 0 0,26 0 0,50 51 0,0-26 0,25 25 0,1 1 0,50 25 3,-25-51 0,25 51-9,26 0 7,-26 0-1,1 0 10,24 0-10,1 0 0,-26 0 0,26 0 0,-26 26 10,0 24-7,-50 27-6,-1 49 3,26-50 4,25-25-7,-50 51 3,50-52 4,1 1-8,24-25 8,1 24-8,-1 1 4,1 25 5,25 26-10,0 50 6,0 25-2,0-24 2,0-52-1,0 26 2,25-76-4,1-1 2,-1 1 0,1 0 0,75-1 0,26 27 5,-26-52-10,26 0 9,-25 1-8,-1-26 5,-25 0-1,0 0 0,-25 0 3,-26 0-6,26 0 3,-25 0 0,-1 0 3,0-26-6,26 1 4,0 0-2,50-26 1</inkml:trace>
    </iact:actionData>
  </iact:action>
  <iact:action type="add" startTime="28948">
    <iact:property name="dataType"/>
    <iact:actionData xml:id="d4">
      <inkml:trace xmlns:inkml="http://www.w3.org/2003/InkML" xml:id="stk4" contextRef="#ctx0" brushRef="#br0">16895 13115 0,'-51'127'4,"-25"0"4,25-51 4,26 0-2,-1 51-4,26-51 3,0 51 4,153 50-7,75-25 8,51-25-7,25-25 3,1-52-1,-52-50 1,-24 0 0,-26 0-1,-76-50 4,-26 24-5,0-50 2,-24-101 3,-52-77-3,-25 0 0,0 1-3,-51 24 3,-50 52 1,-51-1-2,75 77 4,-75-1-6,25 52 4,51-1 2,0 25-6,25-24 3,1 50 3,24 0-3,1 0-2</inkml:trace>
    </iact:actionData>
  </iact:action>
  <iact:action type="add" startTime="30508">
    <iact:property name="dataType"/>
    <iact:actionData xml:id="d5">
      <inkml:trace xmlns:inkml="http://www.w3.org/2003/InkML" xml:id="stk5" contextRef="#ctx0" brushRef="#br0">8346 9817 0,'-26'26'12,"102"-52"37,127-75-40,51-26 1,-77 76 0,-50-25 0,-51 51 0,-25 0 0,0-1 0,-26 26 0,1 0 13,-1 0-2,-126 102 19,-102 126-33,0 26 3,25-77 5,102-101-10,0 26 6,25-52-2,26-24 2,-1-1 9,179-50 11,227-77-22,26-24 1,-76-1 0,-26 0 0,-25 51 1,-50 0 3,-128 50-5,26 1-2,-76 25 3,-1-25 0,-24 25 0,-1 0 0,0 0 147,52 0-152,126 0 5,101 50 2,-101-50-2,0 0-2,-76 0 2,-26 0 0,1 0 0,-77 0 0,0 0 4,1 0-8,-1 0 5,0 0-2,-25 51 42,-76 0-38,-50 50-3,-1-50-3,25 0 3,51 25 0,26-76 0,0 0 1,25 25-1,152-25 20,203 0-16,0 0-5,-50 0 1,-77-51-3,-76 26 3,-25 25 1,-51-25-2,-25 25 1,-26 0 0,1 0 3,-1 0 590,51-26-589,203-50-7,228 25 2,-101 26 1,-50-26 0,-1 51 4,-26-25-7,-126 25 6,-50 0-6,-77 0 3,0 0 3,-51 0-3,26 0-3,-26 0 3,-50 0 40,-102 25-36,-76 102-8,-25-76 5,0 25-1,75-25 0,26-26 0,51 1 0,26-1 0,-1-25 0,26 25 0,-1-25 1,128 0 31,456 0-34,-102-25 2,-50-26 3,-51 51-2,-126-25-5,-77 25 5,-51 0-2,1 0 5,-51 0 3,-26 0-7,-50 25 50,-51 26-47,25-26-6,25 26 3,-24-26 5,24-25-7,26 26 0,51-1 23,127-25-22,75 0 1,-24 0 0,-77 25 0,0-25 1,-25 0-1,-26 0 0,26 0 0,-25 0 0,-26 0 3,25 0-6,-25 0 3,-25 0 0,0 0 0,0 0 0,-26 0 13,0 0-15,1 0 22,24 0 206,306-101-228,709-178 0,-507 203 2,-50 25 0,-77 0 5,-178 51-7,-50 0 0,-101 0 1,-26 0 1,-25 0 4,-1 0-8,-24 0 5,-1 0-1,-76 0 71,-50 76-71,-77-25-1,52 0 1,49-26 5,27 1-9,24-26 4,1 0 0,0 0 0,151 0 30,77 0-29,-25 0-1,-77 0 0,-24 0 0,-27 0 0,-24 0 0,-1 0 4,0 0 2,-50 0 68,0 0-77,-1 0 3,-24 25 13,-1 0-15,25-25 1,-24 26 5,-1-1-8,0-25 4,1 26 5,-1-26-9,25 0 4,1 0 4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0-03-10T06:58:17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2826">
    <iact:property name="dataType"/>
    <iact:actionData xml:id="d0">
      <inkml:trace xmlns:inkml="http://www.w3.org/2003/InkML" xml:id="stk0" contextRef="#ctx0" brushRef="#br0">10197 5632 0,'-25'0'12,"25"-25"-6,-25 25 13,-26 0-7,0 0-3,-126 0 1,-128 0 1,52 0-2,75 0 4,-25 0-6,0 25 3,25 51 4,1-25-8,25 0 4,25 25 5,0-26-9,0-24 4,51 50 0,-25-51 0,50 26 0,0-26 0,26 1 0,-26-1 4,0 26-8,1-1 8,-27 27-7,-24 75 5,-51-25-4,101-51 2,-25 25 4,25-50-5,26 0-2,-1-1 3,1 1 0,25-26 4,0 52-8,25-1 5,128 101 2,100 26-7,26-25 5,26-1-1,75-25 3,52 26-6,-77-26 3,25 26 4,-25-51-8,26 25 7,-102-25-6,76-51 7,-50 0-7,24 0 3,-24-76 3,-52 51-2,-50-51-3,-25 0 3,-77 0-4,-75 0 286,151-51-280,864-203-6,-560 77 3,-24 50 0,-102 0 1,-25 51 3,-76-51-6,-26 51 0,-50 51 2,-102-26 0,0 26 0,-25-1 0,-26 26 1,26-25-2,-51-1 1,25 26 0,-25-25 10,25 25-6,-25-51-7,26-25 3,-1-51 0,-25-75 0,26 49 4,-26 1-8,0-25 4,0 75 0,0-50 0,-51 25 0,-25-50 0,-26 100 1,26-24 2,25 25-6,-50-26 8,25 52-10,-51-52 8,0 51-6,-25 26 7,-127-51-3,-26 76-5,1-51 4,0 51 0,-1 0 0,1 0 3,25 0-6,25 51 3,-25 25 0,25-51 0,26 52 3,25-1-6,76 0 4,0-26 3,102-50 234,-26 0-235,-50 0-3,-229-76-3,-76 0 6,76 0-1,26 25-4,101 26-1,25-26 3,77 26 0,-1 25 5,26-25-9,26 25 4,24-26 4,1 26 3,-1-25-8,1 25 1,0 0 10,-1 0 21,26-25-21,-25 25-10,0 0 14,-1 0-15,-24 0-1,-1 0 5,0 0-6,0-51 6,1 51-6,-1 0 3,0 0 0,0 0 0,-25 25 1,0 1-2,-51-1 1,-25 0 0,25 1 0,0 50 4,51-51-7,0 0 3,-25 1 5,50 25-10,-25-26 9,-26 51-8,52-25 4,-26-1 5,-1 1-9,1 51 4,26-52 0,-1 27 0,0-27 5,26 1-7,-26 50 3,0-24-5,26-1 7,25 50-1,-25-24-7,25 25 6,0-26-1,0 26 3,50-25-2,1-1-2,0 26 1,0-51-3,50 0 3,-25 25 4,-25-50-7,25-25 7,76-1 236,660 229-242,-279-128 2,-127-24 0,-1-77 0,-49 26 1,-52-26 2,0-25-4,1 0-1,25 0 6,-1 0-8,1 0 4,25 0 0,-50 0 0,-102 0 4,0 0-8,-26-25 5,-75 25-1,-26-25 0,25-26 4,-25 26-8,1-1 5,-27-25-2,52 26 4,-52-26-1,1 26-4,25-26 0,0-50 2,-25 50 0,25-25 4,26-76-8,25 76 4,25-77 4,-76 77-5,-25 26-2,50-26 3,-50 25 1,0 0-2,-1 26 4,-24-1-5,-1-24 2,0 24 0,1 1 4,-1-51-8,-25 0 5,0-26-2,0-25 4,-25 26-2,-1-26-4,-24 51 3,-1-51 0,-25 0 0,0 26 0,-26-26 0,1 76 1,25-25-2,-51 0 2,0 25 2,0 1-6,-76 24 3,0 1 0,-101 25 0,-26 0 4,76 0-8,1 0 5,-1 0-2,51 0 4,0 0-6,26 0 3,75 25 0,-25-25 1,51 0-1,-25 26 4,50-26-5,-51 25-2,26 26 3,26-51 0,-1 25 4,0-25-7,26 0 2,-1 0 1,1 0 11</inkml:trace>
    </iact:actionData>
  </iact:action>
  <iact:action type="add" startTime="59222">
    <iact:property name="dataType"/>
    <iact:actionData xml:id="d1">
      <inkml:trace xmlns:inkml="http://www.w3.org/2003/InkML" xml:id="stk1" contextRef="#ctx0" brushRef="#br0">18594 5226 0,'-25'0'5,"-26"0"2,-50 0 3,-77 76-1,-101 76 2,51 1 2,-1 100-3,1-24-3,25-52 2,26 77 6,24-77-9,52 52 7,25-77-3,0 25-1,50-50 3,26-25-6,0 25 4,26-1 0,126 1 0,127 25 0,-25-76 3,25 51-6,25-101 3,-50 24 0,76-24 4,-127-26-8,-127 0 267,355 51-263,837 126 0,128 77 0,-77 25 3,-812-203-2,-25 0-5,-76-25 4,-102-26 0,1 26 1,-51-51 2,-52 0-4,-24 25-1,25-25 2,-76 0 0,-26 0 1,-50 0 1,0 0-5,0 0 7,-1 0-8,-24 0 5,24-25-2,-50-1 2,26 26-2,24-50 2,-24-1 2,-1-50-6,51 24 3,-50 1 5,24-51-10,27-50 8,-52 50-1,0 26-7,1-77 10,-26 26-9,0 0 4,0-102 0,-51 26 0,0-1 3,-25 26-6,0-25 3,0 101 4,25 1-8,-50-1 8,-1 0-8,-75-25 8,-1 50-7,-101-25 5,25 51-4,-76 51 5,-25-26-6,0 51 9,0 0-12,0 0 7,0 26-1,50-1-1,-50 26 1,76-26 1,-25 26-1,75 25 0,-24-76 0,50 25 0,0 26 0,25-26 4,77-25-8,-26 0 7,51 26-2,-51-26-5,51 0 8,25 0-7,-25 0 3,25 0 0,1 0 0,24 0 0,1 0 0</inkml:trace>
    </iact:actionData>
  </iact:action>
  <iact:action type="add" startTime="61220">
    <iact:property name="dataType"/>
    <iact:actionData xml:id="d2">
      <inkml:trace xmlns:inkml="http://www.w3.org/2003/InkML" xml:id="stk2" contextRef="#ctx0" brushRef="#br0">20776 5049 0,'0'50'0,"0"26"13,25 51-1,1-51-7,-26 51 5,25-25 0,-25-1 0,25-25 0,1 0 0,-26-25 3,0-26-6,0 26 6,25-51-3,-25 25-3,0 1 14,0-102 39,-51-127-50,-25-25 0,26 75 0,24 26 0,1 1 1,25 50-2,0-1 4,0 27-5,0-1 2,0 0 0,0 1 0,0 24 0,25 26 3,-25-25-6,26 25 13,-1 0-7,26 0 15,-1 0-18,1 25-1,51 26 2,-52-26-1,1 26 0,-25-26 4,-1 1-8,-25-1 8,25 26-5,-25-26-2,0 26 7,0 76-8,-50-51 5,24 25-1,-25-25 0,1-25 0,24 0 0,1-26 5,0 26-10,-1-51 5,26 25 5,-25-25-10,25 26 6,-26-26-1,52 0 101,151-102-101,77-25 0,-76 51 0,-51 26 0,-26 50 0,0-26 4,-50 26-5,0 0-2,0 0 7,-1 0 3,-24 26-8,-26-1 2,25 0 4,-25 26-8,0 0 1,0 0 2,0-1 0,0 1 4,-51 0-8,-50 50 9,-26-50-4,51 50-3,-51-75-1,51 24 3,-51-24 0,51-1 0,0-25 0,25 0 0,-25 26 0,25-26 3,1 0-6,-1 0 3,26 0 4,-1 0-7,1 0 3,25-26 60,0 1-18,0-1-3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0-03-10T06:58:17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330">
    <iact:property name="dataType"/>
    <iact:actionData xml:id="d0">
      <inkml:trace xmlns:inkml="http://www.w3.org/2003/InkML" xml:id="stk0" contextRef="#ctx0" brushRef="#br0">2612 2182 0,'26'0'58,"75"26"-47,178 100-2,-50 27 2,-1-77-1,-76 0 0,26-51 0,-52 0 3,-24-25-6,50 0 6,-50 0-6,24 0 3,-49 0 0,75 0 3,-25-25-5,-1-26 2,-49 1 0,24 24 0,-50-24 0,-1 24 0,1 1 0,0-26 3,-26 26-6,1-1 3,-1-24 1,0-1 9,-25-25-7,26-26-6,-26 26 6,0-25-6,0-1 3,0 1 4,0 25-8,0-26 4,-26 52 0,1-1 0,0 0 0,-1 0 1,-24 1-1,-1-1 4,0 0-8,-50 0 4,25-25 0,-51 26 0,0-27 4,25 52-8,-75 0 5,75-1-1,-75 26 0,75-25 3,26 25-6,-51 0 3,77 0 0,-27 0 0,27 0 0,-1 0 3,-25 0-5,25 0 1,-50 51 4,-1 50-2,-50 1-1,25 25-3,0-26 3,26 26 0,-1-76 3,52-1-6,-1 26 3,26-76 0,-1 26 14,26-1-20,0 0 11,-25-25-7</inkml:trace>
    </iact:actionData>
  </iact:action>
  <iact:action type="add" startTime="5124">
    <iact:property name="dataType"/>
    <iact:actionData xml:id="d1">
      <inkml:trace xmlns:inkml="http://www.w3.org/2003/InkML" xml:id="stk1" contextRef="#ctx0" brushRef="#br0">7787 863 0,'-25'0'3,"0"0"13,-1 0-6,-24 0 1,-27 0-2,27 0 1,-26 25 15,-26 1-19,51-1-3,1 1 9,-1-1-4,-25 26 2,25-1-2,0 1 2,1-25 2,-26 24-3,25 1 2,25 0-4,1-1 3,0 1 4,-1-25-8,1 24 5,25 1-2,-25 25 2,25-25-1,0 25 0,0 25 3,0 1-6,50 25 6,1-51-6,0 51 3,0-77 3,50 52-6,-25-51 3,51-1 0,51-24 1,-26-26 2,51 50-6,-51-50 3,0 0 3,-25 0-6,-26 0 3,1 0 0,-26-25 0,-51 0 0,26-1 0,0 1 4,-26 25-7,1-51 3,-26 26 3,50-26-6,1-25 3,0 0 3,0 0-3,-26 0-2,0 25 1,1-25 2,-1 25 3,-25-25-6,25-25 3,-25-1-1,0 26-3,0-51 7,0 51-8,-50-25 7,24 25-6,-24-1 6,-27 27-6,1-26 3,26 50 1,-27-25-1,-24 26 3,25 0-6,0-1 3,25 1 0,-50 25 0,75 0 0,1 0 0,-26 0 0,26 0 1,-26 0-1,26 0 0,-1 0 0,1 0 0,-26 0 0,26 0 3,-26 0-3,26 0-3,-1 0 3,-24 0 0,24 0 0,-25 25 0,1-25 1,-26 26-1,25-1 2,26-25-4,-26 25 5,25-25-6,1 26 3,0-26 14</inkml:trace>
    </iact:actionData>
  </iact:action>
  <iact:action type="add" startTime="24945">
    <iact:property name="dataType"/>
    <iact:actionData xml:id="d2">
      <inkml:trace xmlns:inkml="http://www.w3.org/2003/InkML" xml:id="stk2" contextRef="#ctx0" brushRef="#br0">19178 5911 0,'0'-25'5,"-26"-1"42,-24 1-36,-179-26-1,-151-76-3,25 51 6,25-25-5,25 75 1,1-24 4,-51 24-6,0 26 3,0 0 4,-1 0-8,52 0 5,0 0 3,-26 0-8,76 51 4,51-51 3,-51 25-6,77-25 3,75 26 0,-24-26 1,24 51 3,51-51-8,26 0 246,-51 0-239,-330-127-3,-558-127-3,431 127 7,26 26-8,50 101 8,26 0-4,76 0-1,25 0-2,76 25 4,51 0 1,-25 1 0,25 25-6,26-26 4,75 0 0,-75 26 0,100-51 0,-49 25 0,50 1 4,-1-26-8,1 25 5,-25 0 2,50 1-6,-25-1 4,0 1-2,-26 50 1,26-26 0,0 1 0,-25-25 4,25 75-3,0-50-2,-26-1-3,51 1 5,1 0-1,-1 0 0,25-26 0,-24 26 0,24-26 0,1 26 3,0-26-6,25 1 3,-26 24 4,26 1 386,-76 50-390,25 128 3,-25 50-6,0-76 3,25 25 0,-25-25 4,51 25-8,25-25 8,-25 51-4,25 0-3,0-1 6,0 1-6,0-26 3,0-25 0,76-25 0,25-52 3,26 1-6,152 51 7,51-26-8,76-76 4,101 51 5,-50-26-7,50-75 3,-50 25-4,-1-1 3,1-50 3,-51 0-6,-51 0 6,-50 0-3,-52 0-3,-24 26 6,-77-26-3,-51 0-2,1 0 5,-1 0 256,1168-229-259,253-126 0,0 0 0,-406 178 0,-609 100 0,-101 27 0,-51 24 0,-152-24 0,-25 50 0,-77 0 3,-25-26-5,-50 26 2,25 0 3,-26-25-6,0 25 6,1 0-6,-26-25 33,0-1 1,25 1-31,-25-1 3,0 1-6,0 0 4,0-26 254,0-51-259,0-253 5,-76-101-1,25 50 0,-25 102 4,25-26-8,-25 76 7,51 26-6,-26 25 3,26 76 4,-1 26-8,1 50 5,0-51-2,-1 102 4,26-50-6,-25 50 4,0-26-1,25 1 3,0 0-6,-26 25 3,26-26 0,-51 1 4,26 25-5,0-26-2,-26 1 8,0-26-6,1 26-2,-1 0 3,25-1 0,1 1 1,0 0-2,-1-1 3,1 26-2,0 0 0,-26-25 1,0 25-3,0 0 1,-50 0 5,-26 25-7,-25-25 3,25 51 0,51-26 0,-51 1 4,51-26-8,25 25 5,0-25-2,1 0 1,24 0 0,1 0 0,25 25 1,-25-25-1</inkml:trace>
    </iact:actionData>
  </iact:action>
  <iact:action type="add" startTime="30484">
    <iact:property name="dataType"/>
    <iact:actionData xml:id="d3">
      <inkml:trace xmlns:inkml="http://www.w3.org/2003/InkML" xml:id="stk3" contextRef="#ctx0" brushRef="#br0">8828 12202 0,'0'-26'4,"0"1"5,0-76 1,-51-128 2,25-177-5,-24 127 0,50 77 4,-26-1-3,26 50 5,-25 27-1,25-1-7,0 25 8,0 26-6,0 0 7,0-25-7,0 50 6,0 25-6,0-24 6,0 24-6,0-24 7,0-1-7,0 26 3,0-26 2,0 25 20,0 1-26,0 0 7,0-1 4,-25 26 46</inkml:trace>
    </iact:actionData>
  </iact:action>
  <iact:action type="add" startTime="31592">
    <iact:property name="dataType"/>
    <iact:actionData xml:id="d4">
      <inkml:trace xmlns:inkml="http://www.w3.org/2003/InkML" xml:id="stk4" contextRef="#ctx0" brushRef="#br0">12886 12151 0,'0'-25'2,"0"-1"29,0-24-24,-50-153 3,24-254 0,-24 153-1,24 50 2,-24 26-1,50 25 4,-26 76-8,26 51 4,0 0 4,-25 25-8,25 26 7,0-26-2,0 26-4,0-1 27,-26 1-8,26-1 24,0 1-9,0 0 9,0-1-16,-25 1-4,25 0-23,0-1 3,0-24 1,0 24-2,0 1 1,0-1 10,0 1-9,0 0 9</inkml:trace>
    </iact:actionData>
  </iact:action>
  <iact:action type="add" startTime="33016">
    <iact:property name="dataType"/>
    <iact:actionData xml:id="d5">
      <inkml:trace xmlns:inkml="http://www.w3.org/2003/InkML" xml:id="stk5" contextRef="#ctx0" brushRef="#br0">16565 11390 0,'0'-25'30,"0"-102"-22,-51-177 2,0-153 3,-25 76-6,51 128 3,-26-1 0,26 26 0,-26 25 0,51 76 0,-25 51 3,25 0-2,0 25-5,0 0 4,0 26 3,0 0-5,0-1 12,-26 26 30,1 0 61,0 0-71,-1 0-20,1 26 11,25-1 2,-26 0-12,26 1-1,0-1 30,-25-25-31,0 51 19,-1 50-26,-24 1 1,24 75-7,-50-101 4,51-25 4,25 0-8,0-26 7,0 1-6,0-1 5,0 0 9,0-75 46,76-1-54,-25-51-5,-1 52 5,-24-1-3,-1 26-3,0-1 3,1 26 0,-1 0 31,51 0-28,77 0-6,75 76 3,0 26 0,-101-26 0,-51-51 6,-25 26-8,0 0 3,-1-26-6,-24 0 5,-1-25 4,-25 26-8,25-1 5</inkml:trace>
    </iact:actionData>
  </iact:action>
  <iact:action type="add" startTime="37521">
    <iact:property name="dataType"/>
    <iact:actionData xml:id="d6">
      <inkml:trace xmlns:inkml="http://www.w3.org/2003/InkML" xml:id="stk6" contextRef="#ctx0" brushRef="#br0">8980 6241 0,'0'0'1,"-26"0"16,-24 0-7,-52 0 2,-75-51-4,24 51 5,52 0-6,25 0 5,-26 0-1,26 0-3,25 0 2,1 0 0,-26 0 3,50 0-6,-24 51 6,-27-26-3,27 51-3,-1-50 3,-25 50 0,25 0 0,0 25 4,1-25-7,-26 51 3,25-51 0,0 51 0,-25 0 4,51 25-8,-1 26 5,-25-51 1,26 25-5,25-25 7,0-26-8,0 26 5,0-51-1,0 0 3,0 0-6,25 26 3,52-26 3,-52 0-6,26 25 6,-1-25-2,1 0-4,25-25 6,-25 25-2,0 0-1,25-25-4,25 0 4,1 25 4,75-51-8,-50 1 4,25 24 4,-25-50-5,-25 0-2,25 0 7,25 0-8,-76 0 5,25-25-1,1 0 0,-51-1 4,-1 1-5,1-26-2,0-25 3,25-51 0,-51-50 0,1-26 0,-26 0 1,0-51-1,0 1 0,0-26 0,-51-26 0,-25 51 0,0 26 0,25 51 0,-25-1 0,50 77 0,-24-1 4,-26 26-8,25 0 5,0 25-2,0-50 6,-50 75-9,50-24 4,0-1 0,1 26 0,-1-1 0,0 26 4,1-25-8,-1 25 5,-25 0-1,25 0-1,-25 0 1,0 0 3,-26 0-5,26 0 2,25 0 0,1 0 3,24 25-2,1-25 6,25 26 2,-25-26-9,25 25 32,0 0-33,-26 26 1,1 76 1,25-51 2,-26 0-2,1-25-1,0-1 0</inkml:trace>
    </iact:actionData>
  </iact:action>
  <iact:action type="add" startTime="39475">
    <iact:property name="dataType"/>
    <iact:actionData xml:id="d7">
      <inkml:trace xmlns:inkml="http://www.w3.org/2003/InkML" xml:id="stk7" contextRef="#ctx0" brushRef="#br0">11314 6266 0,'-26'0'2,"-24"0"6,-1 0 2,-76 51 0,-101 101 1,-1 26-2,1 25 1,25-26 4,25 26-7,77-76 6,0 0-6,-1 0 3,77-1 5,-26 1-10,51 25 6,0 51-2,0-50 1,0 75 0,76-51 0,26 1 1,-1 0 2,0-52-6,77 27 7,50-52-8,51 26 4,26-26 0,-26-50 0,-25 25 4,-51-76-8,76 0 7,-76 0-3,50-25-3,-75-26 4,50-101-1,-50 25 0,-26-51 3,-25 52-4,-26-1-1,-50 0 2,25-101 3,-25-26-6,-51-50 3,-26-77 1,1 77-1,-51 101 0,0-26 4,0 52-5,50 75 2,-24 1-5,-1 25 4,-25-26 4,25 26-8,-25 0 8,-26-25-4,-24-1-3,-1 1 2,0 75 2,0-24 2,26 24-6,-26 26 3,-25 0 0,-1 0 0,27 0 1,24 0-2,26 0 1,-26 0 0,52 0 0,24 0 1,1 0-1,-26 0 0,26 26 0,0-1 0,-26-25 0,25 51 4,-24-26-8,-1 77 5,-25-26-2,-26 25 5,26-25-8,0 0 5,25 26 3,26-77-8,0 1 4,25-1 3,0 0-6,-26-25 4,26 26 1,0-1 9,0 0-1,0 1-3,0-1-4,0 102-6</inkml:trace>
    </iact:actionData>
  </iact:action>
  <iact:action type="add" startTime="44166">
    <iact:property name="dataType"/>
    <iact:actionData xml:id="d8">
      <inkml:trace xmlns:inkml="http://www.w3.org/2003/InkML" xml:id="stk8" contextRef="#ctx0" brushRef="#br0">11161 6976 0,'0'-25'3,"0"0"51,51 25-10,-25 0-38,-1 25 8,26 0-7,-26 1 3,0-26 21,1 0-10,-1-26-3,26 1-7,-26-51-2,1 25 2,-1 51 1,0-25 0,1-1-6,-26 1 5,0 0-2,25 25 11,-25-26-10,25 26 36</inkml:trace>
    </iact:actionData>
  </iact:action>
  <iact:action type="add" startTime="45383">
    <iact:property name="dataType"/>
    <iact:actionData xml:id="d9">
      <inkml:trace xmlns:inkml="http://www.w3.org/2003/InkML" xml:id="stk9" contextRef="#ctx0" brushRef="#br0">11111 7966 0,'0'25'11,"0"0"40,0 1-9,0 24-31,0 77-5,0-25 5,0-26-1,0-25 0,0-26 0,0 0 0,0 1 0,25-26 0,-25 25 11,25-25 11,1 0-14,-1 0 3,-25-25-12,26-1 1,-1 26 1,0-50-2,26 24 1,-26 1 1,1 0 8,-1-1-8,0 26-1,1-25 10,-1 25 14,-25-26-18,26 26-5,-26-25 9,25 25-10,0 0 3,1 0 7,-26-25-10,25 25 7</inkml:trace>
    </iact:actionData>
  </iact:action>
  <iact:action type="add" startTime="46927">
    <iact:property name="dataType"/>
    <iact:actionData xml:id="d10">
      <inkml:trace xmlns:inkml="http://www.w3.org/2003/InkML" xml:id="stk10" contextRef="#ctx0" brushRef="#br0">16337 6850 0,'25'0'93,"0"0"-86,26 25 3,101-25 0,153 51 4,-1-51-8,0-26 4,-75 1 0,-77-51 4,26 25-8,-102 0 5,0 1 3,-25 24-8,-51 1 4,25 25 0,0 0 0,1 0 13,-26-25-14</inkml:trace>
    </iact:actionData>
  </iact:action>
  <iact:action type="add" startTime="47925">
    <iact:property name="dataType"/>
    <iact:actionData xml:id="d11">
      <inkml:trace xmlns:inkml="http://www.w3.org/2003/InkML" xml:id="stk11" contextRef="#ctx0" brushRef="#br0">16666 8372 0,'26'-26'39,"151"1"-28,26-51-1,-25 0 0,-51 50 0,-51-25 0,0 1 0,-25-1 0,-1 26 0,-24 25 0,-1-26 0,0 26 10,1 0 14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0-03-10T06:58:17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440">
    <iact:property name="dataType"/>
    <iact:actionData xml:id="d0">
      <inkml:trace xmlns:inkml="http://www.w3.org/2003/InkML" xml:id="stk0" contextRef="#ctx0" brushRef="#br0">17985 7737 0,'26'0'124,"-1"0"-117,1 0 3,-1 0 1,0 26-2,1-26 5,-1 0-5,0 0-1,1 25 1,-1-25 2,1 0-1,126-51 10,127-202-7,0 24-6,-25-24 3,25-26 4,0 50-8,-26-24 5,-24 101-1,-103 25 0,1 25 4,-25 26-8,-51 25 4,-26 1 0,0 50 0,1-26 10,-1 26 24</inkml:trace>
    </iact:actionData>
  </iact:action>
  <iact:action type="add" startTime="20533">
    <iact:property name="dataType"/>
    <iact:actionData xml:id="d1">
      <inkml:trace xmlns:inkml="http://www.w3.org/2003/InkML" xml:id="stk1" contextRef="#ctx0" brushRef="#br0">17757 7255 0,'26'0'99,"24"51"-89,26 51 0,77-26-1,-77 25 6,-26-50-6,1 0-2,-25-26 3,-1 0 0,0 1 1,1-1-1,-26 0 13,25-25-17,0 0 96,1 0-71,-1 26-22,0-1 2,1-25 1,-1 26-5,1-1 25,-1-25-2,0 0 75,1 0-67,-1-25-17,51-26-14,102-101 3,-51 25 0,25 0 0,25-25 0,-75 25 0,75-25 4,-50 50-8,25-50 5,-25 76 3,-51-25-8,26 50 4,-51 0 0,-1 0 4,-24 26-8,-1 0 7,-25-1-6,25 26 3,1-25 0,-1-1 11,1 26-1,-26-25-8</inkml:trace>
    </iact:actionData>
  </iact:action>
  <iact:action type="add" startTime="25009">
    <iact:property name="dataType"/>
    <iact:actionData xml:id="d2">
      <inkml:trace xmlns:inkml="http://www.w3.org/2003/InkML" xml:id="stk2" contextRef="#ctx0" brushRef="#br0">12176 8270 0,'-25'0'12,"-26"0"-3,0 0 0,-25 0 1,-51 25 5,51 1-9,0-1 6,-25 1-3,50-26 4,0 25-3,0 0-2,26 1 0,0-1 12,-1-25-9,1 0 9,25 25 45,76 26-40,254 127-12,76-52-1,-26-24-6,-25-51 4,51 25-1,0-76 2,0 51 3,0-51-8,-51 0 4,0-26 0,-25 1 0,-127-26 0,0 51 0,-76-25 1,-51 25-2,0-26 1,-25 26 5,-26 0-10,1 0 6,-1 0-1,-25-25 14,-25 0 275,-26 25-289,-152-102-1,-51-25 5,-25 0-8,51 51 8,101 26-7,25 24 3,-24 1 0,50 25 0,-51-51 0,51 26 0,-1 25 3,-49-26-5,50 1 1,-1 25 4,-24-25-1,25 25-6,0 0 4,0 0 2,-26-26-4,1 26 6,-26 0-8,-25 0 5,-1 0-2,52 0 1,-26 0 0,26-25 0,-1 25 1,26 0-1,51 0 0,-1 0 4,1 0-8,0 0 4,-1 0 10,1 0 0</inkml:trace>
    </iact:actionData>
  </iact:action>
  <iact:action type="add" startTime="27379">
    <iact:property name="dataType"/>
    <iact:actionData xml:id="d3">
      <inkml:trace xmlns:inkml="http://www.w3.org/2003/InkML" xml:id="stk3" contextRef="#ctx0" brushRef="#br0">18417 8498 0,'76'26'100,"178"-1"-90,101 26 0,-51-51 1,-50 0-2,-51 0 4,-26-76-6,-50 50 6,0-50-2,-76 26-4,-1 24 3,1-25 4,0 26-8,-26 0 4,1 25 0,-26-26 0,25 26 4,-25-25-8,25 0 25</inkml:trace>
    </iact:actionData>
  </iact:action>
  <iact:action type="add" startTime="37784">
    <iact:property name="dataType"/>
    <iact:actionData xml:id="d4">
      <inkml:trace xmlns:inkml="http://www.w3.org/2003/InkML" xml:id="stk4" contextRef="#ctx0" brushRef="#br0">9563 10096 0,'26'0'39,"-26"-25"-20,76 25-8,203 0-1,735-51-1,-481 51 2,25 0 1,-50 26-4,50 24 2,-102 27 0,1-27 0,-51-24 0,0 24 0,-26-24 5,-75-26-10,-102 0 6,-51 50 2,-25-50-6,-51 0 6,-25 0-6,-1 0 3,-24 0 2,-1 0-4,0 0 96,-25-76 17,0-127-113,0 0 4,-25 77-1,25 50-4,-25 25 3,25 0 0,0 26 5,-26 25 1,26-26-4,-25 1 9,0 25-15,25-25 5,-51-1-1,25 1 2,1-26-5,-26 0 4,26 26-1,25 0 0,-25 25 0,-1-26 4,1 1-4,25 0 1,-25 25 6,25-26 2,-26 26-9,1 0 40,25-25 3,-26 25-15,26-25-28,-25 25 0,-26 0 1,-25 0-1,-127-26 0,51 1 0,-76 25 0,76 0 0,-51 0 1,50 0-2,-50 0 1,0 0 0,-76-51 0,77 51 1,-1 0-1,0 0 0,25-25 3,-25 25-6,0-26 3,51 26 3,25 0-6,26-25 6,-1 25-6,77 0 255,-77 0-247,-202 0-10,-51 0 5,0 0 4,101 0-7,-25 76 8,51 0-10,75-50 9,-24 50-5,101-51-2,-26 26 3,26-26 0,25 0 0,26-25 0,-26 26 0,26-26 12,-1 0 7,1 0 1</inkml:trace>
    </iact:actionData>
  </iact:action>
  <iact:action type="add" startTime="40867">
    <iact:property name="dataType"/>
    <iact:actionData xml:id="d5">
      <inkml:trace xmlns:inkml="http://www.w3.org/2003/InkML" xml:id="stk5" contextRef="#ctx0" brushRef="#br0">14891 9412 0,'25'0'71,"0"0"-60,51 25-1,-25 0 0,0 51-1,-26-76 1,26 0 1,-51 26-1,25-1 14,1-25-18,24 0 4,77 0 0,25-76 0,26 51 4,-51-26-5,-26 0-1,26 0 1,-25 26 4,-1 0-6,1-1 3,-26-24 4,51-1-7,-51 26 3,0-1 0,25 1 0,-50-1 3,0 26-6,-51-25 3,25 25 4,0 0-5,1 0-2,-1 0 6,1 0 25,-52 0 184,1 0-208,-26 0-8,0 0 4,-25-25 0,-25 25 0,-1-26 1,26 26-2,0-25 1,25 25 1,26-25-2,0 25 5,-1 0-8,1 0 19,50 0 62,26 0-77,0 0 3,-1 0-6,27 0 6,-1 25-6,51 0 6,-51-25-6,0 26 4,0-1-2,-51-25 12,1 0-12,-1 0 2,-25 25-1,0 1 30,0-1-7,0 1-13,-25-26-9,-1 0-4,26 25 12,-25-25-8,-1 25 9,1-25-10,25 26 4,-25-1 6,25 0 6,0 1-3,-26-26-15,26 25 22,-25-25-20,25 25 10</inkml:trace>
    </iact:actionData>
  </iact:action>
  <iact:action type="add" startTime="47852">
    <iact:property name="dataType"/>
    <iact:actionData xml:id="d6">
      <inkml:trace xmlns:inkml="http://www.w3.org/2003/InkML" xml:id="stk6" contextRef="#ctx0" brushRef="#br0">7001 9741 0,'0'-25'10,"51"25"20,152 0-20,152 51 3,0-1-6,-51 26 4,26 1-1,-76-1 1,76 0-2,-26-25 1,-50-26 0,-26 0 1,-25-25 2,-51 0-7,0 0 8,-25 0-5,-51 0-2,1 0 4,24 0-1,-76 0 3,77-25-6,-51 0 3,-1 25 3,-24-26-6,-1 26 3,0-25 0,1 25 0,-1 0 0,1 0 0,-1 0 4,0 0 15</inkml:trace>
    </iact:actionData>
  </iact:action>
  <iact:action type="add" startTime="50040">
    <iact:property name="dataType"/>
    <iact:actionData xml:id="d7">
      <inkml:trace xmlns:inkml="http://www.w3.org/2003/InkML" xml:id="stk7" contextRef="#ctx0" brushRef="#br0">2460 11111 0,'51'76'39,"0"-25"-29,-26 50 0,0-75 4,1-26-7,-1 25 2,-25 0 1,25-25 0,1 0 10,25 0 3,50 0-16,0-50 3,52-52 0,-26 26 0,-26 25 1,0 1 1,-50-26-4,25 25 2,-25 26 0,-26-1 0,26 1 5,-26 25-7,-25-26 2,26 26-3,-1 0 7,1 0 15,-26-25-1,25 25-18,-25-25 4,25 25-6,1-26 2,24 26-2,-24 0 2,-26-25 4,25 25-8,1-25 7,-1 25-6,0 0 18,1 0 1,-1 0-3,0 0 29,1 0-36,-1 0-3,0 0 4,1 0 7,-1 0 3</inkml:trace>
    </iact:actionData>
  </iact:action>
  <iact:action type="add" startTime="54655">
    <iact:property name="dataType"/>
    <iact:actionData xml:id="d8">
      <inkml:trace xmlns:inkml="http://www.w3.org/2003/InkML" xml:id="stk8" contextRef="#ctx0" brushRef="#br0">10476 10908 0,'26'0'217,"-1"0"-176,1 0-11,-1 0 0,0 0-7,1 0-5,-1 0-8,0 0 4,1 0 2,-1 0 4,1 0 12</inkml:trace>
    </iact:actionData>
  </iact:action>
  <iact:action type="add" startTime="57120">
    <iact:property name="dataType"/>
    <iact:actionData xml:id="d9">
      <inkml:trace xmlns:inkml="http://www.w3.org/2003/InkML" xml:id="stk9" contextRef="#ctx0" brushRef="#br0">3120 12024 0,'50'0'70,"52"51"-61,-26 0 2,51-26-1,-26 0 0,26 1 0,25-26-1,1 0 4,49 0-5,-24-26 2,-51 1 0,0-51 0,-26 51 0,-25-26 3,-25 26-6,0-1 3,-26 26 4,-25-25-8,26 25 7,-26-26-6,25 26 3,0-25 1,26 0-1,-26 25 2,1-26-5,24 1 14,-24 25-1,-1 0 3,1-25-6</inkml:trace>
    </iact:actionData>
  </iact:action>
  <iact:action type="add" startTime="60706">
    <iact:property name="dataType"/>
    <iact:actionData xml:id="d10">
      <inkml:trace xmlns:inkml="http://www.w3.org/2003/InkML" xml:id="stk10" contextRef="#ctx0" brushRef="#br0">2866 12608 0,'25'25'80,"1"0"-70,-1 1 0,26 24 1,-51-24-2,51-1 1,-26 1 0,26-1 4,-1 0-7,27 1 6,49-26-4,77 0 2,-51 0-2,1 0 1,-1-26-2,-25 26 5,-51-25-3,0 0-3,25-1 3,-24 1 0,-27-1 0,1 1 4,-26 0-8,26-1 4,-26 26 0,1 0 0,-26-25 1,0 0 9,25 25 0</inkml:trace>
    </iact:actionData>
  </iact:action>
  <iact:action type="add" startTime="65209">
    <iact:property name="dataType"/>
    <iact:actionData xml:id="d11">
      <inkml:trace xmlns:inkml="http://www.w3.org/2003/InkML" xml:id="stk11" contextRef="#ctx0" brushRef="#br0">16387 14586 0,'26'0'75,"24"0"-69,26 0 5,229 0-2,101 0 3,-51 0-4,-101 0 5,75 0-6,-75 0 7,0 0-6,-1 0 0,-50 0 5,0 0-6,0 0 7,-25 0-8,-26 0 5,-50 0 1,50 0-2,-76 0-2,51 0 4,-51 0-2,25-25-2,-75 25 4,-1 0-1,0 0-4,1-26 3,-1 26 3,1 0-6,-1 0 26,-25-25-22,0 0 49,0-1-52,-25-24 14,-26-1-11,-51-51-5,52 26 4,-27-25 0,-24 50 1,50 0 2,1 26-6,-1 0 3,0-26 0,26 51 0,-1-25 1,-24-1-1,24 1 2,1 25-2,-51-25-2,76-1 2,-51 1-1,26 25 2,-1 0-1,1-26 0,0 26 0,-1 0 0,1 0 10,-26 0-10,26 0 1,-51 0-2,-1 0 1,1 0 3,-50 0-6,49 0 4,1 0-1,-51 0 0,51 26 4,0-1-8,-51 1 4,51-1 4,0 0-5,-25 1-2,25-26 3,0 25 4,-26 26-8,77-51 5,-51 25-2,50-25 2,-25 25-1,1-25 0,-1 0 0,26 0 0,-26 0 3,0 51-6,0-51 7,26 0-5,-26 0 2,1 0-2,-1 26 1,0-1-2,0 0 2,1-25 0,-1 26 0,0-1 3,0-25-2,26 0 5,0 25-6,-1-25 0,1 0 4,0 0 6,-1 0 8,26 26-9,-25-26-9,-1 0 0,1 0 3,25 25-6,-25-25 4,-1 0-2,1 0 4,0 25 18,-1-25-14,1 0-8,0 0 2,-1 26-1,1-26 0,25 25 21,-26-25-21,1 0 12,25 26 66,-25-26-48,25 25-27,0 0 65,0 1-35</inkml:trace>
    </iact:actionData>
  </iact:action>
  <iact:action type="add" startTime="68212">
    <iact:property name="dataType"/>
    <iact:actionData xml:id="d12">
      <inkml:trace xmlns:inkml="http://www.w3.org/2003/InkML" xml:id="stk12" contextRef="#ctx0" brushRef="#br0">19787 14130 0,'25'0'109,"0"-26"-88,77 1-11,177-77 1,51-24 2,-26-1-7,-76-25 8,1 50-8,-52-25 4,1 26 4,-1-1-5,-50 52-1,-51-26 5,-25 25-7,25 25 4,-76 1 0,26 25 4,-26-25-7,25 25 3,0 0 21,1 0 9,-26-26-21,25 26 12,0 0 61,-50 0-9,-26 0-77,1 0 5,-26 0-2,-51 0 1,51 0 4,-1 0-4,27 0-3,-1 0 2,0 0 2,26 0-1,0 26 0,-1-26 10,1 0-7,50 0 49,77 0-56,50 0 4,-25 0 0,-26 0 0,-25 0 4,-50 0-7,24 0 5,-24 0 5,-1 0 4,-25 50 69,-51 1-80,26 51 3,0-77-6,-1 0 3,1 1 1,0-26-1,25 25 0,0 0-1,-26-25 15</inkml:trace>
    </iact:actionData>
  </iact:action>
  <iact:action type="add" startTime="71660">
    <iact:property name="dataType"/>
    <iact:actionData xml:id="d13">
      <inkml:trace xmlns:inkml="http://www.w3.org/2003/InkML" xml:id="stk13" contextRef="#ctx0" brushRef="#br0">4413 15373 0,'26'0'82,"-1"0"-76,51 0 4,76 0 4,1 0-5,-26 0 1,25 25-3,-25-25 4,-26 25 2,1 26-6,-26-51 3,-26 0 0,1 0 0,0 0 3,0 0 4,-26 0-7,0 0 0,1 0 0,24 0 1,-24 0 12,-1 0-16,1 0 13,-1 0 0,0 0 4,1 0-5,-1 0 59</inkml:trace>
    </iact:actionData>
  </iact:action>
  <iact:action type="add" startTime="74219">
    <iact:property name="dataType"/>
    <iact:actionData xml:id="d14">
      <inkml:trace xmlns:inkml="http://www.w3.org/2003/InkML" xml:id="stk14" contextRef="#ctx0" brushRef="#br0">16869 15525 0,'26'0'3,"24"0"14,26 0-7,153 0 0,151 0-1,-126 51 2,-51-26 0,-76 0-3,-26-25 3,1 0-2,-26 0 1,-25 51 1,-26-51-1,0 0 0,1 0 21,-1 0 2</inkml:trace>
    </iact:actionData>
  </iact:action>
  <iact:action type="add" startTime="77242">
    <iact:property name="dataType"/>
    <iact:actionData xml:id="d15">
      <inkml:trace xmlns:inkml="http://www.w3.org/2003/InkML" xml:id="stk15" contextRef="#ctx0" brushRef="#br0">19508 15144 0,'0'26'61,"0"75"-53,25 102 2,0-51 3,-25 26-6,26-77 3,-26-25 0,0-25 0,0 0 3,25 0-6,-25-26 7,0 0-8,0 1 14,25-26-9,1 25 19,25-25-10,50 0-9,178 0-2,25 0 1,1 0 4,-51 0-8,25-25 5,-76 25 2,50-26-6,-101 26 6,77-50-6,-26 50 3,-51-26 0,26 1 0,-26 25 4,0-51-8,76 26 4,-76-1 0,26-24 1,-26 24-1,26 26 0,-26-25 3,-25 0-6,-26-1 6,1 26-6,-26-51 3,-25 51 0,-1-25 4,-24 25-8,-1 0 8,0 0 15,1-25-11,-1 25-4,26 0-8,-26 0 4,1 0 0,-1 0 3,26-26-6,-26 26 3,26 0 4,-26 0-7,1 0 6,-1 0 37,26 0 259,-1-25-299,77 0 1,26-26-1,-27 51 2,-50-25-4,1 25 2,-27 0 3,1 0-6,-26 0 6,26-26-3,-25 26 10,-1 0-13,0 0 47,-25-25-17,26 25-23,-1 0 3,0 0-8,1 0 15,-1-26 15,0 26-21,-25-25-8,0-26 0,0-50 3,0-102-6,0 0 3,0 25 1,-25 77-1,0-1 0,-1 52 0,1-26 0,-26 25 0,51 26 0,-25-26 0,0 25 4,-1 1 3,1 0-3,-1 25-9,26-26 6,-25 26-1,25-25 0,-25 0 23,-1 25-3,1 0-13,0 0 14,-1 0-9,1 0-14,-1 0 2,-75 0 0,0 0 0,-52 0 3,-24 50-6,25-50 3,-1 0 4,1 0-8,-25 26 5,24-26-1,1 0 0,-25 25 0,24-25 0,52 0 0,-26 0 0,-25 51 0,50-51 0,-24 0 0,49 0 1,1 0-2,26 0 2,-27 0-1,52 0 0,0 0 0,-26 0 202,0 0-202,-177 0 4,-178 0-8,51 0 4,50 0 5,52 0-10,50 0 6,0 0 2,25 0-6,77 0 3,-26 0 0,51 0 0,0-26 3,25 26-6,0 0 3,1 0 0,24 0 0,1 0 3,-1 0 5,1 0-8,0 0 0,-1 0 0,-24 0 0,24 0 10,1 0-10,0 0 0,-26 0 0,25 0 4,1 0-8,0 0 5,-26 0-2,-51 26 2,52-1 0,-1 1 8,26-26-5,-1 25-8,1 0 4,0 1 10,25-1 2,-26 0-12,26 1 11,0 24-9,0 1-3,0 0 1,0 0 0,0 25-3,0-25 7,0-26-8,0 0 4,0 1 4,0-1 13,0 0 24,0 1-7,26-1-28,-1 0 6,0 1-14,1-26 2,-1 0 0,0 25 10,1 1-10,-1-26 0,0 0 10,1 0 0,-26 25 115</inkml:trace>
    </iact:actionData>
  </iact:action>
  <iact:action type="add" startTime="82532">
    <iact:property name="dataType"/>
    <iact:actionData xml:id="d16">
      <inkml:trace xmlns:inkml="http://www.w3.org/2003/InkML" xml:id="stk16" contextRef="#ctx0" brushRef="#br0">21791 15322 0,'0'25'151,"25"-25"-138,127 26-5,153 24 2,-26 26 0,-76-50 0,0-1 4,25-25-8,-76 51 8,-25-51-8,-25 25 7,-26-25-2,25 0-1,-50 0-3,-26 0 5,1 0-4,-1 0 5,0 0-6,1 0 3,-1 0 10,0 0 20</inkml:trace>
    </iact:actionData>
  </iact:action>
  <iact:action type="add" startTime="83773">
    <iact:property name="dataType"/>
    <iact:actionData xml:id="d17">
      <inkml:trace xmlns:inkml="http://www.w3.org/2003/InkML" xml:id="stk17" contextRef="#ctx0" brushRef="#br0">24784 15474 0,'-25'0'10,"25"-25"2,25 25 120,26 0-115,0 0-7,25 0 0,25 0 0,-75 0 0,24 0 0,-24 0 0,-1 0 0,0 0 0,1 0 0,-1 0 10,1 0 13</inkml:trace>
    </iact:actionData>
  </iact:action>
  <iact:action type="add" startTime="88189">
    <iact:property name="dataType"/>
    <iact:actionData xml:id="d18">
      <inkml:trace xmlns:inkml="http://www.w3.org/2003/InkML" xml:id="stk18" contextRef="#ctx0" brushRef="#br0">18442 13191 0,'0'-51'4,"0"26"3,0 0 1,0-1 14,25 26-15,-25-25 23,26 25 33,-1 0-15,-50 0 43,25 25-60,-26-25-21,1 0 9,25 26 1,-25-26-7,25 25 55</inkml:trace>
    </iact:actionData>
  </iact:action>
  <iact:action type="add" startTime="97420">
    <iact:property name="dataType"/>
    <iact:actionData xml:id="d19">
      <inkml:trace xmlns:inkml="http://www.w3.org/2003/InkML" xml:id="stk19" contextRef="#ctx0" brushRef="#br0">3576 13927 0,'-25'0'29,"0"0"21,-1 0-29,1 0-2,-51 0-6,0 0-7,-51 0 5,51 0-1,0 0 2,25 0-4,0 0 4,0 0-4,26 0 12,0 0-7,-1 0 5,1 0 82,0 0-80,-1 0 4,1 0-3,-1 0 15,26 25 29,0 51-56,0 76-2,-25 102 6,25-26-6,-25-75 7,25-1-8,0 0 4,0-25 3,0-26-6,0 26 7,0-25-5,0-1-1,0-25 2,0-25 0,0 0 0,0-26 13,0 0-16,0 1 3,0-1 10,25-25 215,0 0-228,1 0 4,50 0-1,25-51 3,77 1-6,-51-1 6,-51 25-2,0 26-5,-25-25 8,25 0-5,-51-1 11,1 26-12,-1 0 5,0-25-6,1 25 23,-1-25-10,26 25 10,-26 0-19,0-26-1,1 26 2,-1 0 0,-25-25 7,26 25 8,-26-25 44,0-1-51,-51 1-10,25-1 0,-24 1 0,-1 25 4,26-25-8,-26-1 5,26 26-1,-1 0 10,1 0-10,-1 0 3,1 0-6,0 0 3,-1 0 22,1 0-22,0 0 12,-1 0-1,77 0 86,25 0-97,51 26 4,0 24-8,-26-24 4,1 25 1,-52-26-2,-50 0 5,51 1-8,-25-1 4,-1-25 10,0 0-6,-25 25-7,0 1 33,0-1-19,-50-25-12,-1 25 1,0 1 1,-25-1-1,25 1 0,26-26 0,-26 0 0,26 0 2,-1 25-4</inkml:trace>
    </iact:actionData>
  </iact:action>
  <iact:action type="add" startTime="101008">
    <iact:property name="dataType"/>
    <iact:actionData xml:id="d20">
      <inkml:trace xmlns:inkml="http://www.w3.org/2003/InkML" xml:id="stk20" contextRef="#ctx0" brushRef="#br0">7179 16083 0,'25'0'70,"153"25"-59,304 51-2,-77-50 1,-49-26 3,-52 50-1,0-50-4,1 51 0,-51-51 2,-1 0 0,-50 0-1,25 25 2,-25-25-1,0 0 0,-25 26 3,-26-26-2,-76 25-5,51-25 5,-76 0-2,25 0 2,-51 0-2,1 0 2,-1 0 2,0 0 206,153 0-205,1040-25-8,-178 25 4,-533 0 3,0 0-6,-101 25 4,-101-25-2,-52 26 1,1-26 4,-76 50-8,-26-50 5,-76 0-1,26 26 0,-26-26 3,-51 0-6,0 0 3,1 0 0,-1 0 0,0 0 10,1 0 4,-1 0 36</inkml:trace>
    </iact:actionData>
  </iact:action>
  <iact:action type="add" startTime="105229">
    <iact:property name="dataType"/>
    <iact:actionData xml:id="d21">
      <inkml:trace xmlns:inkml="http://www.w3.org/2003/InkML" xml:id="stk21" contextRef="#ctx0" brushRef="#br0">27854 10781 0,'406'127'6,"25"0"-6,-127-51 14,-75 0-9,-77-50 7,-25 24-4,-77-24 2,1-26 0,-25 0 0,50 0 222,330 0-222,735-102 3,-583 51-6,-101 51 7,-102-50-8,-76 50 7,-127 0-3,-76 0-2,0 0 5,-25 0-7,-25 0 5,-1 0-1,0 0 20,-25 25 51,-50 26-68,-52 101-6,-101 127 3,51 0 4,-51 51-8,0 101 5,-25-50 2,25 24-7,51-75 4,-51 0 3,76-51-5,25-76 2,-25-26 0,77-75 4,-1-26-8,26-25 5,-1-1-2,1-24 1,25-1 0,-25-25 0,25 26 3,25-26 126,-25 25 32,0 0-130,-25 77-21,-102 228-10,0 50 4,51-126-8,50-77 8,-50-25-8,51-25 4,0-51 0,-1 26 0,1-51 10,25-26-7,-26-25-2,26 25-4,-76-25 235,-228-50-232,-736-153 3,456 101-2,-75 51-5,202 51 8,0 0-8,102 0 7,102 0-6,50 0 3,76 0 1,25 0-1,52 0 0,-1 0 3,26 0-6,-1 0 3,1 0 10,50 0 246,1 0-260,50-25 5,0-51 2,25 25-6,-25 0 3,0 1 6,26-52-12,-51 77 10,-1-26-5,1 26 1,0 25-3,-51-26 6,25 1-6,-50 50 74,-26 26-71,-126 51 0,-1 75 3,-50-25-5,101 1 5,-76-1-7,76-51 11,51-50-13,-26 0 9,102-26-6,-50 0 6,24 1-3,1-26 10,25 25-10,25-25 21,128-25-22,151-51 2,26 50-4,-26-24 6,-50 50-6,-51 0 3,-51 0 3,0 0-6,-50 0 6,-26 0-6,-25 0 4,-26 0 2,0 0-4</inkml:trace>
    </iact:actionData>
  </iact:action>
  <iact:action type="add" startTime="109238">
    <iact:property name="dataType"/>
    <iact:actionData xml:id="d22">
      <inkml:trace xmlns:inkml="http://www.w3.org/2003/InkML" xml:id="stk22" contextRef="#ctx0" brushRef="#br0">28564 10731 0,'-76'0'3,"0"0"3,-51 0 4,26 0 5,-1 0-10,26 0 5,0-26 0,0 26 0,-26 0 0,77 0 0,0-25 0,-26 25 0,25 0 0,1 0 0,0 0 3,-1 0 15,26 25 104,102 102-124,-1 51 3,-25-52 3,-25-49-5,0 24-2,0-76 3,-51 26 0,25-51 3,0 0-6,-25 25 3,26-25 0,-26 26 3,25-26 4,0 0 4,-25 25-11</inkml:trace>
    </iact:actionData>
  </iact:action>
</iact:actions>
</file>

<file path=ppt/media/image1.jpg>
</file>

<file path=ppt/media/image10.JP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848D36-CE4F-4750-9503-BB330E5B8E57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A29FA3-3D47-4E7F-9410-07B7D8C82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536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A29FA3-3D47-4E7F-9410-07B7D8C828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264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microsoft.com/office/2011/relationships/inkAction" Target="../ink/inkAction3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microsoft.com/office/2011/relationships/inkAction" Target="../ink/inkAction4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png"/><Relationship Id="rId5" Type="http://schemas.microsoft.com/office/2011/relationships/inkAction" Target="../ink/inkAction5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png"/><Relationship Id="rId5" Type="http://schemas.microsoft.com/office/2011/relationships/inkAction" Target="../ink/inkAction6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8080" y="436880"/>
            <a:ext cx="9519920" cy="3073083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b="1" dirty="0"/>
              <a:t>APACHE SPARK DEEP DIVE</a:t>
            </a:r>
            <a:br>
              <a:rPr lang="en-US" b="1" dirty="0"/>
            </a:br>
            <a:br>
              <a:rPr lang="en-US" b="1" dirty="0"/>
            </a:br>
            <a:r>
              <a:rPr lang="en-US" b="1" dirty="0">
                <a:highlight>
                  <a:srgbClr val="FF00FF"/>
                </a:highlight>
              </a:rPr>
              <a:t>-----JOIN WITHOUT SHUFFLE----</a:t>
            </a:r>
            <a:br>
              <a:rPr lang="en-US" b="1" dirty="0"/>
            </a:br>
            <a:endParaRPr lang="en-US" sz="3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B3ACC-A67D-4E01-A20B-47183A93ED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880" y="3561080"/>
            <a:ext cx="4460240" cy="23876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4A1350F-DD74-45BB-B9B4-9A083A948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27"/>
    </mc:Choice>
    <mc:Fallback>
      <p:transition spd="slow" advTm="53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dirty="0"/>
              <a:t>Join without Shuffle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Question</a:t>
            </a:r>
            <a:r>
              <a:rPr lang="en-US" dirty="0"/>
              <a:t> : There are two data frames , let’s say </a:t>
            </a:r>
          </a:p>
          <a:p>
            <a:r>
              <a:rPr lang="en-US" dirty="0" err="1"/>
              <a:t>SmallDF</a:t>
            </a:r>
            <a:r>
              <a:rPr lang="en-US" dirty="0"/>
              <a:t> and the </a:t>
            </a:r>
          </a:p>
          <a:p>
            <a:r>
              <a:rPr lang="en-US" dirty="0" err="1"/>
              <a:t>LargeDF</a:t>
            </a:r>
            <a:r>
              <a:rPr lang="en-US" dirty="0"/>
              <a:t>,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Need to join them on id column with causing the shuffle in the Apache spark as the compute engine 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Also, broadcast join is disabled ??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ECFF262-9973-4FF7-AE9D-E5AD3DF9838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23200" y="1415520"/>
              <a:ext cx="1370160" cy="5850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ECFF262-9973-4FF7-AE9D-E5AD3DF983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3840" y="1406160"/>
                <a:ext cx="1388880" cy="60372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2DA5BBF-AE94-4847-AAF8-0D8A7D3003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48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64"/>
    </mc:Choice>
    <mc:Fallback>
      <p:transition spd="slow" advTm="94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At the conceptual level, the solution can be achieved if we can,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highlight>
                  <a:srgbClr val="FFFF00"/>
                </a:highlight>
              </a:rPr>
              <a:t>Co-locate the RDDs with the joining keys in the same partition</a:t>
            </a:r>
          </a:p>
          <a:p>
            <a:pPr marL="0" indent="0">
              <a:buNone/>
            </a:pPr>
            <a:endParaRPr lang="en-US" b="1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b="1" dirty="0">
                <a:highlight>
                  <a:srgbClr val="FFFF00"/>
                </a:highlight>
              </a:rPr>
              <a:t>And</a:t>
            </a:r>
          </a:p>
          <a:p>
            <a:pPr marL="0" indent="0">
              <a:buNone/>
            </a:pPr>
            <a:endParaRPr lang="en-US" b="1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b="1" dirty="0">
                <a:highlight>
                  <a:srgbClr val="FFFF00"/>
                </a:highlight>
              </a:rPr>
              <a:t>This can only happen if Two RDDs have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highlight>
                  <a:srgbClr val="FFFF00"/>
                </a:highlight>
              </a:rPr>
              <a:t>The same </a:t>
            </a:r>
            <a:r>
              <a:rPr lang="en-US" b="1" dirty="0" err="1">
                <a:highlight>
                  <a:srgbClr val="FFFF00"/>
                </a:highlight>
              </a:rPr>
              <a:t>partitioner</a:t>
            </a:r>
            <a:endParaRPr lang="en-US" b="1" dirty="0">
              <a:highlight>
                <a:srgbClr val="FFFF00"/>
              </a:highlight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highlight>
                  <a:srgbClr val="FFFF00"/>
                </a:highlight>
              </a:rPr>
              <a:t>Were shuffled as part of the same Action.</a:t>
            </a:r>
          </a:p>
          <a:p>
            <a:pPr marL="514350" indent="-514350">
              <a:buFont typeface="+mj-lt"/>
              <a:buAutoNum type="arabicPeriod"/>
            </a:pPr>
            <a:endParaRPr lang="en-US" b="1" dirty="0"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b="1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dirty="0"/>
              <a:t>Let see how to achieve it in more detail: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CB5FC24-1AAD-4782-9005-245ADFC6FD5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84720" y="3835440"/>
              <a:ext cx="1032480" cy="7311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CB5FC24-1AAD-4782-9005-245ADFC6FD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5360" y="3826080"/>
                <a:ext cx="1051200" cy="7498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908239C-D5BB-4964-B5C6-AB112566F8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513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975"/>
    </mc:Choice>
    <mc:Fallback>
      <p:transition spd="slow" advTm="124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cost of the join increases with the number of keys and the distance the records have to travel in order to get the correct partition.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772D838-D126-45EE-A72C-A1465DAF0D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764" y="1955800"/>
            <a:ext cx="8674100" cy="4546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FB5E5FC4-CA85-4978-81E0-B500EE72786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75080" y="1908720"/>
              <a:ext cx="7114680" cy="33609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FB5E5FC4-CA85-4978-81E0-B500EE72786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65720" y="1899360"/>
                <a:ext cx="7133400" cy="33796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6C824A7-3F09-4E36-AAAE-3102C402CA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403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970"/>
    </mc:Choice>
    <mc:Fallback>
      <p:transition spd="slow" advTm="70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dirty="0" err="1"/>
              <a:t>rddaA</a:t>
            </a:r>
            <a:r>
              <a:rPr lang="en-US" sz="2800" dirty="0"/>
              <a:t> has Known </a:t>
            </a:r>
            <a:r>
              <a:rPr lang="en-US" sz="2800" dirty="0" err="1"/>
              <a:t>Partitioner</a:t>
            </a:r>
            <a:endParaRPr lang="en-US" sz="2800" dirty="0"/>
          </a:p>
        </p:txBody>
      </p:sp>
      <p:pic>
        <p:nvPicPr>
          <p:cNvPr id="6" name="Content Placeholder 5" descr="A picture containing toiletry&#10;&#10;Description automatically generated">
            <a:extLst>
              <a:ext uri="{FF2B5EF4-FFF2-40B4-BE49-F238E27FC236}">
                <a16:creationId xmlns:a16="http://schemas.microsoft.com/office/drawing/2014/main" id="{2E911DC2-1836-44AC-8B8F-74A334F9C2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300956"/>
            <a:ext cx="7772400" cy="4591050"/>
          </a:xfr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75E67D6-9D98-4308-8466-49C8AD70063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447280" y="1698840"/>
              <a:ext cx="7206120" cy="16804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75E67D6-9D98-4308-8466-49C8AD7006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37920" y="1689480"/>
                <a:ext cx="7224840" cy="16992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A185861-A996-48F8-B2B5-3D804790F5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520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609"/>
    </mc:Choice>
    <mc:Fallback>
      <p:transition spd="slow" advTm="68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 err="1"/>
              <a:t>rddaA</a:t>
            </a:r>
            <a:r>
              <a:rPr lang="en-US" sz="2800" b="1" dirty="0"/>
              <a:t> and </a:t>
            </a:r>
            <a:r>
              <a:rPr lang="en-US" sz="2800" b="1" dirty="0" err="1"/>
              <a:t>rddB</a:t>
            </a:r>
            <a:r>
              <a:rPr lang="en-US" sz="2800" b="1" dirty="0"/>
              <a:t> – Co-located and co-partitioned</a:t>
            </a:r>
          </a:p>
        </p:txBody>
      </p:sp>
      <p:pic>
        <p:nvPicPr>
          <p:cNvPr id="8" name="Content Placeholder 7" descr="A picture containing window&#10;&#10;Description automatically generated">
            <a:extLst>
              <a:ext uri="{FF2B5EF4-FFF2-40B4-BE49-F238E27FC236}">
                <a16:creationId xmlns:a16="http://schemas.microsoft.com/office/drawing/2014/main" id="{13422295-B6EF-4A7A-9452-DABFBAC5F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75" y="1950244"/>
            <a:ext cx="7486650" cy="4102100"/>
          </a:xfr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81BD7B8-9202-40D2-9680-1CD0ABA26A1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03960" y="283320"/>
              <a:ext cx="6155640" cy="41097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81BD7B8-9202-40D2-9680-1CD0ABA26A1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4600" y="273960"/>
                <a:ext cx="6174360" cy="41284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7CD09F7-4F5F-42D9-850F-97140B0944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076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66"/>
    </mc:Choice>
    <mc:Fallback>
      <p:transition spd="slow" advTm="51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 err="1"/>
              <a:t>smallRDD</a:t>
            </a:r>
            <a:r>
              <a:rPr lang="en-US" sz="2800" b="1" dirty="0"/>
              <a:t> and </a:t>
            </a:r>
            <a:r>
              <a:rPr lang="en-US" sz="2800" b="1" dirty="0" err="1"/>
              <a:t>largeRDD</a:t>
            </a:r>
            <a:r>
              <a:rPr lang="en-US" sz="2800" b="1" dirty="0"/>
              <a:t> – Co-located and co-partitioned</a:t>
            </a:r>
          </a:p>
        </p:txBody>
      </p:sp>
      <p:pic>
        <p:nvPicPr>
          <p:cNvPr id="7" name="Content Placeholder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8D3F788-FE61-4F6E-A5EE-3049BEAB5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95" y="1322024"/>
            <a:ext cx="10873648" cy="4977176"/>
          </a:xfr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0702349-15A4-4256-9CA1-0FF962E48FC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85600" y="2036520"/>
              <a:ext cx="11114640" cy="413712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0702349-15A4-4256-9CA1-0FF962E48F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6240" y="2027160"/>
                <a:ext cx="11133360" cy="415584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257F4BD-F3D2-4210-B616-E131232D74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525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908"/>
    </mc:Choice>
    <mc:Fallback>
      <p:transition spd="slow" advTm="163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6B67A5-2993-464F-BE9F-07EA58AD0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1518"/>
            <a:ext cx="10515600" cy="51854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the RDDs sharing the same </a:t>
            </a:r>
            <a:r>
              <a:rPr lang="en-US" dirty="0" err="1"/>
              <a:t>partitioner</a:t>
            </a:r>
            <a:r>
              <a:rPr lang="en-US" dirty="0"/>
              <a:t> are materialized by the same action, they will end up being co-located.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which can even reduce Shuffles and thus network traffic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(Almost) always persist after repartitioning.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4A5CD06-3F6D-4D2B-B415-554C79BE2B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648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5"/>
    </mc:Choice>
    <mc:Fallback>
      <p:transition spd="slow" advTm="9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                     Thanks and do subscribe to my channel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40F7CA5-A81D-489A-851A-E0F03DEC63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4"/>
    </mc:Choice>
    <mc:Fallback xmlns="">
      <p:transition spd="slow" advTm="4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12016</TotalTime>
  <Words>217</Words>
  <Application>Microsoft Office PowerPoint</Application>
  <PresentationFormat>Widescreen</PresentationFormat>
  <Paragraphs>38</Paragraphs>
  <Slides>9</Slides>
  <Notes>1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 APACHE SPARK DEEP DIVE  -----JOIN WITHOUT SHUFFLE---- </vt:lpstr>
      <vt:lpstr>Join without Shuffle</vt:lpstr>
      <vt:lpstr>Solution</vt:lpstr>
      <vt:lpstr>PowerPoint Presentation</vt:lpstr>
      <vt:lpstr>rddaA has Known Partitioner</vt:lpstr>
      <vt:lpstr>rddaA and rddB – Co-located and co-partitioned</vt:lpstr>
      <vt:lpstr>smallRDD and largeRDD – Co-located and co-partitioned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247</cp:revision>
  <dcterms:created xsi:type="dcterms:W3CDTF">2018-12-28T03:34:44Z</dcterms:created>
  <dcterms:modified xsi:type="dcterms:W3CDTF">2020-03-10T09:04:14Z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